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4" r:id="rId5"/>
    <p:sldId id="269" r:id="rId6"/>
    <p:sldId id="274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9E73-EEEA-9749-A5C8-5BD0D3ED6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8A625-93B3-1549-85B3-447FEBD00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709BB-993B-6347-B838-BD0ACDDA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A4E3F-A28C-9A4A-9EBC-99E39933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376D2-DA0B-DA45-8B91-7870DDDF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4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B648-5032-9A43-9ADE-F7236851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B478E-918A-EF4F-9113-8BD46C060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7ADDA-4917-C548-BB4B-F26EF693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DE785-C47E-814B-B8AF-0CB26B82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A22BA-0F43-D14E-8AAA-78F22949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7A2532-64DC-C641-84E7-C33ECE654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088DA-4CB2-6340-B6AD-D11266D31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95E40-E746-AE4C-A1FA-2ED2CD12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B6E90-B377-CA4D-B8A3-93EF6811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B70D3-C0F5-5640-A760-CE20FB3E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0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7B569-87A1-8C47-9FFC-1767FB40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3BB99-F154-3043-BF04-CCEB9C6BD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C6CE-1214-004D-86C5-EC8F46C79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213F2-6052-2448-A430-7DD5EB46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2E639-71AD-B04F-B80E-53C36669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7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2FBC-DDBD-0B43-8BBA-FA10F734C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D5D4E-1BA5-8E4F-B3E4-A77409B44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4E6D0-D531-9B41-8CC7-1C2149BB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1391F-253D-F345-95D5-96E24631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392BC-27F4-DC45-9BB3-7F657C55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87FE-4DDB-3A40-A091-681F5154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33C3-AA1B-3346-A673-6D00C1E66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52BE2-E7F2-8E42-A30F-8AE730554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3512B-E8F6-BD46-8EAB-4586BA8F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0104B-DF3D-A943-A07F-1AA14EC6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3EC42-BB73-0642-98EF-ECC1260B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B61A8-461D-144D-BE0E-BA28B382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7A763-16C4-1946-B103-31A5D01C6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63C28-8D1A-5D41-B16E-829B5BC8E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E0B45-DB1F-D44B-9C90-147306B2D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66204-B13F-E947-977A-8E540AE14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ECEBF-B6BC-4848-BE58-63096C3E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BB48E-0809-0C44-A1C4-D42F5181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1AE487-EBE6-0445-9F18-FCA4632C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8A97-16B3-0A49-BFD5-E17E2EB3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95CDF-A06F-D143-96B1-08299035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560AD-CC59-084D-824D-FC091DA6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B04FD-5741-6142-8B87-1AF91ACB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48637-D1D3-4543-8953-442957AF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297BD-94FC-444E-AF0E-7C505BDE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A1DAE-237E-DA4E-9F0A-75DF226B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2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E296-F15E-CA41-89E6-B5D6B510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D3CEB-DEA0-5D49-9AFE-337E9A61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37F2A-21A8-8747-90C8-15630E963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BF0AA-553B-9247-9C67-11420743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8B540-8587-8947-8268-1DF82B3A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36782-CC46-134A-982C-6CA50A40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5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1040-FFCC-C441-85D6-529A29F4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FA8CC-49AA-7848-AC3D-3D49F1708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D4487-ED57-4441-947B-67A467E08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F1094-8C4C-6F45-8A86-FA18C4A3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135F2-2FDD-2847-ADAD-CED7B6C4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C2C47-F4C5-034A-B79C-471BA40A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1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9EB5B-C3F6-DA49-83E8-CF5FD9B1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72EF-191A-F943-BAEB-B61A0254C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16A3A-BB1D-F64F-B2F9-4E86C7B28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86B7-6C41-A141-B760-517B984D48FC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9E396-86D6-3E4C-A13A-0A018238B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EC1CB-E4B4-8A44-98BC-BC5295ADD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D1BC-8F0F-8B4A-88F9-BDD2F4BA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79A92E21-1771-E14B-B29D-801B6E734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4968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Regions of the United States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8CB84-F16F-894A-BA7B-A83501C15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3315" name="Picture 3" descr="Screen Shot 2013-09-03 at 5.56.26 PM.png">
            <a:extLst>
              <a:ext uri="{FF2B5EF4-FFF2-40B4-BE49-F238E27FC236}">
                <a16:creationId xmlns:a16="http://schemas.microsoft.com/office/drawing/2014/main" id="{DF9B6376-3C26-9C48-83F5-F2F803E7D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33650"/>
            <a:ext cx="6116638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33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375D4E96-FD02-CA4D-A480-A5F7EA91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3AB24-442B-4945-8BD0-5232B587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There are 5 Regions that make up the U.S.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Northeast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Southeast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Midwest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Southwest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West</a:t>
            </a:r>
          </a:p>
          <a:p>
            <a:pPr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States that share similar things are put into regions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Ex:  Climate, Economy, Resources, and Land Forms </a:t>
            </a:r>
          </a:p>
        </p:txBody>
      </p:sp>
      <p:pic>
        <p:nvPicPr>
          <p:cNvPr id="14339" name="Picture 3" descr="Screen Shot 2013-09-03 at 5.56.26 PM.png">
            <a:extLst>
              <a:ext uri="{FF2B5EF4-FFF2-40B4-BE49-F238E27FC236}">
                <a16:creationId xmlns:a16="http://schemas.microsoft.com/office/drawing/2014/main" id="{FB9A8641-F2AF-544D-B06C-437BFC171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711" y="2299758"/>
            <a:ext cx="49022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30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36822CD-2ACF-564A-ABD6-E0333FFC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Northeast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D5F1-8BE8-E447-B36E-DA5046721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60463"/>
            <a:ext cx="8229600" cy="4965700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States include: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Connecticut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Maine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Massachusetts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New Hampshire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Rhode Island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Vermont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Delaware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Maryland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New Jersey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New York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Pennsylvania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885DDE65-7831-AB43-9812-4F0C3DB2A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855789"/>
            <a:ext cx="5281612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56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6031-980D-9645-9BA3-E72E7C1A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921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The Southeast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3F1BC-63D0-E74E-B846-8109BAEA5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66788"/>
            <a:ext cx="8229600" cy="5453062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States Include: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Alabama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Arkansas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Florida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Georgia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Kentucky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Louisiana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Mississippi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North Carolina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South Carolina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Tennessee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Virginia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West Virginia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321779F0-F53B-8940-8958-E4BCE191E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6" y="1676400"/>
            <a:ext cx="4970463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7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B5C2B5B3-7F5D-934A-A30D-3BFC446E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Midwest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41818-54FB-D947-8FCE-E135FDEAC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States Include: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Illinois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Indiana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Iowa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Kansas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Michigan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Minnesota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Missouri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Nebraska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North Dakota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South Dakota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Ohio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Wisconsin</a:t>
            </a:r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A7A500A3-98D9-884E-BD07-D77614B6A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3" y="2101850"/>
            <a:ext cx="4532312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1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405293A7-0CBD-7F4A-9CBF-D2AEBECB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Southwest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309F8D8F-5756-0147-854D-DFECE3541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States Include: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Arizona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New Mexico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Oklahoma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Texas</a:t>
            </a: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28407F41-B996-DB4C-8E63-5A6E061F4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13" y="1600201"/>
            <a:ext cx="463550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3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06BEE73-C59A-8D47-8660-EA98D50D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West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E6168-61BE-3442-A14F-62897110E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States Include: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Colorado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Idaho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Montana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Nevada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Utah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Wyoming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Alaska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California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Hawaii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Oregon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ea typeface="+mn-ea"/>
              </a:rPr>
              <a:t>Washington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1271D134-6657-B94F-A70C-EF6625105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1825625"/>
            <a:ext cx="3568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20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</Words>
  <Application>Microsoft Macintosh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Theme</vt:lpstr>
      <vt:lpstr>Regions of the United States</vt:lpstr>
      <vt:lpstr>Regions</vt:lpstr>
      <vt:lpstr>The Northeast</vt:lpstr>
      <vt:lpstr>The Southeast</vt:lpstr>
      <vt:lpstr>The Midwest</vt:lpstr>
      <vt:lpstr>The Southwest</vt:lpstr>
      <vt:lpstr>The West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Regions of the United States</dc:title>
  <dc:creator>Charlie Sprinkle</dc:creator>
  <cp:lastModifiedBy>Charlie Sprinkle</cp:lastModifiedBy>
  <cp:revision>1</cp:revision>
  <dcterms:created xsi:type="dcterms:W3CDTF">2018-09-04T11:55:15Z</dcterms:created>
  <dcterms:modified xsi:type="dcterms:W3CDTF">2018-09-04T11:58:13Z</dcterms:modified>
</cp:coreProperties>
</file>