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/>
    <p:restoredTop sz="94720"/>
  </p:normalViewPr>
  <p:slideViewPr>
    <p:cSldViewPr>
      <p:cViewPr varScale="1">
        <p:scale>
          <a:sx n="105" d="100"/>
          <a:sy n="105" d="100"/>
        </p:scale>
        <p:origin x="12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6F8-CC50-45AE-AE7D-9BFA91DE881E}" type="datetimeFigureOut">
              <a:rPr lang="en-US" smtClean="0"/>
              <a:t>1/30/19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9EE-A0F9-42AD-98A8-638CCEFDE2E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6F8-CC50-45AE-AE7D-9BFA91DE881E}" type="datetimeFigureOut">
              <a:rPr lang="en-US" smtClean="0"/>
              <a:t>1/30/19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9EE-A0F9-42AD-98A8-638CCEFDE2E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6F8-CC50-45AE-AE7D-9BFA91DE881E}" type="datetimeFigureOut">
              <a:rPr lang="en-US" smtClean="0"/>
              <a:t>1/30/19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9EE-A0F9-42AD-98A8-638CCEFDE2E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6F8-CC50-45AE-AE7D-9BFA91DE881E}" type="datetimeFigureOut">
              <a:rPr lang="en-US" smtClean="0"/>
              <a:t>1/30/19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9EE-A0F9-42AD-98A8-638CCEFDE2E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6F8-CC50-45AE-AE7D-9BFA91DE881E}" type="datetimeFigureOut">
              <a:rPr lang="en-US" smtClean="0"/>
              <a:t>1/30/19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9EE-A0F9-42AD-98A8-638CCEFDE2E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6F8-CC50-45AE-AE7D-9BFA91DE881E}" type="datetimeFigureOut">
              <a:rPr lang="en-US" smtClean="0"/>
              <a:t>1/30/19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9EE-A0F9-42AD-98A8-638CCEFDE2E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6F8-CC50-45AE-AE7D-9BFA91DE881E}" type="datetimeFigureOut">
              <a:rPr lang="en-US" smtClean="0"/>
              <a:t>1/30/19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9EE-A0F9-42AD-98A8-638CCEFDE2E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6F8-CC50-45AE-AE7D-9BFA91DE881E}" type="datetimeFigureOut">
              <a:rPr lang="en-US" smtClean="0"/>
              <a:t>1/30/19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9EE-A0F9-42AD-98A8-638CCEFDE2E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6F8-CC50-45AE-AE7D-9BFA91DE881E}" type="datetimeFigureOut">
              <a:rPr lang="en-US" smtClean="0"/>
              <a:t>1/30/19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9EE-A0F9-42AD-98A8-638CCEFDE2E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6F8-CC50-45AE-AE7D-9BFA91DE881E}" type="datetimeFigureOut">
              <a:rPr lang="en-US" smtClean="0"/>
              <a:t>1/30/19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9EE-A0F9-42AD-98A8-638CCEFDE2E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86F8-CC50-45AE-AE7D-9BFA91DE881E}" type="datetimeFigureOut">
              <a:rPr lang="en-US" smtClean="0"/>
              <a:t>1/30/19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4519EE-A0F9-42AD-98A8-638CCEFDE2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3D86F8-CC50-45AE-AE7D-9BFA91DE881E}" type="datetimeFigureOut">
              <a:rPr lang="en-US" smtClean="0"/>
              <a:t>1/30/19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4519EE-A0F9-42AD-98A8-638CCEFDE2E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Sectionalism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	Pride and loyalty to the nation as a whole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>
              <a:buNone/>
            </a:pPr>
            <a:r>
              <a:rPr lang="en-US" dirty="0"/>
              <a:t>			Started after the War of 1812</a:t>
            </a:r>
          </a:p>
        </p:txBody>
      </p:sp>
      <p:pic>
        <p:nvPicPr>
          <p:cNvPr id="1027" name="Picture 3" descr="C:\Documents and Settings\walkerca\Local Settings\Temporary Internet Files\Content.IE5\OGG4XHA6\MP90043046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19400"/>
            <a:ext cx="2590800" cy="2590800"/>
          </a:xfrm>
          <a:prstGeom prst="rect">
            <a:avLst/>
          </a:prstGeom>
          <a:noFill/>
        </p:spPr>
      </p:pic>
      <p:pic>
        <p:nvPicPr>
          <p:cNvPr id="1028" name="Picture 4" descr="C:\Documents and Settings\walkerca\Local Settings\Temporary Internet Files\Content.IE5\5KW70NOG\MC9102176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971800"/>
            <a:ext cx="2438400" cy="229424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743200" y="3200400"/>
            <a:ext cx="33628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2209800" cy="4389120"/>
          </a:xfrm>
        </p:spPr>
        <p:txBody>
          <a:bodyPr/>
          <a:lstStyle/>
          <a:p>
            <a:r>
              <a:rPr lang="en-US" dirty="0"/>
              <a:t>Loyalty to the interests of your region or section of the country rather than the nation as a whole.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regions-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3721" y="1838154"/>
            <a:ext cx="6450279" cy="50198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ited_States_1820-1821-0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501328"/>
            <a:ext cx="6435260" cy="4356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79120"/>
          </a:xfrm>
        </p:spPr>
        <p:txBody>
          <a:bodyPr/>
          <a:lstStyle/>
          <a:p>
            <a:pPr>
              <a:buNone/>
            </a:pPr>
            <a:r>
              <a:rPr lang="en-US" dirty="0"/>
              <a:t>Regions of the United States: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3429000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North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5029200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South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0" y="4114800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West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r>
              <a:rPr lang="en-US" sz="3600" dirty="0"/>
              <a:t>Regions of the United States:</a:t>
            </a:r>
          </a:p>
          <a:p>
            <a:pPr lvl="1"/>
            <a:r>
              <a:rPr lang="en-US" sz="3200" dirty="0"/>
              <a:t>North- manufacturing, trade, business</a:t>
            </a:r>
          </a:p>
          <a:p>
            <a:pPr lvl="1"/>
            <a:r>
              <a:rPr lang="en-US" sz="3200" dirty="0"/>
              <a:t>South- agriculture, cotton plantations, slavery</a:t>
            </a:r>
          </a:p>
          <a:p>
            <a:pPr lvl="1"/>
            <a:r>
              <a:rPr lang="en-US" sz="3200" dirty="0"/>
              <a:t>West- cheap land, transportation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Missouri Compromise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077200" cy="4389120"/>
          </a:xfrm>
        </p:spPr>
        <p:txBody>
          <a:bodyPr/>
          <a:lstStyle/>
          <a:p>
            <a:pPr>
              <a:buNone/>
            </a:pPr>
            <a:r>
              <a:rPr lang="en-US" dirty="0"/>
              <a:t>Missouri wanted to enter the Union as a slave state…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Problem: It would make the number of free and slave states unbalanced in Congress.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Documents and Settings\walkerca\Local Settings\Temporary Internet Files\Content.IE5\OGG4XHA6\MC90043480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714" y="2514714"/>
            <a:ext cx="1828572" cy="1828572"/>
          </a:xfrm>
          <a:prstGeom prst="rect">
            <a:avLst/>
          </a:prstGeom>
          <a:noFill/>
        </p:spPr>
      </p:pic>
      <p:pic>
        <p:nvPicPr>
          <p:cNvPr id="2052" name="Picture 4" descr="C:\Documents and Settings\walkerca\Local Settings\Temporary Internet Files\Content.IE5\XNMK2GXY\MC9002153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648200"/>
            <a:ext cx="1822155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Missouri Compromise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0772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Henry Clay proposes a compromise…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Missouri would enter the Union as a </a:t>
            </a:r>
          </a:p>
          <a:p>
            <a:pPr marL="514350" indent="-514350">
              <a:buNone/>
            </a:pPr>
            <a:r>
              <a:rPr lang="en-US" dirty="0"/>
              <a:t> 	slave state.</a:t>
            </a:r>
          </a:p>
          <a:p>
            <a:pPr marL="514350" indent="-514350">
              <a:buAutoNum type="arabicParenR" startAt="2"/>
            </a:pPr>
            <a:r>
              <a:rPr lang="en-US" dirty="0"/>
              <a:t>Maine would enter the Union as a free state.</a:t>
            </a:r>
          </a:p>
          <a:p>
            <a:pPr marL="514350" indent="-514350">
              <a:buAutoNum type="arabicParenR" startAt="2"/>
            </a:pPr>
            <a:r>
              <a:rPr lang="en-US" dirty="0"/>
              <a:t>No slavery would be allowed in territories or new states above Missouri’s southern border.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Documents and Settings\walkerca\Local Settings\Temporary Internet Files\Content.IE5\18ZQN8K2\MC9004415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2057400"/>
            <a:ext cx="1806575" cy="1863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077200" cy="4191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lincolns_shifting_18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200"/>
            <a:ext cx="9215438" cy="58978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Missouri Compromise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0772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The Missouri Compromise would fix the issue of sectionalism/expansion of slavery…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But only for a short while.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Documents and Settings\walkerca\Local Settings\Temporary Internet Files\Content.IE5\2O576MQY\MC90043254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048000"/>
            <a:ext cx="1752457" cy="1752457"/>
          </a:xfrm>
          <a:prstGeom prst="rect">
            <a:avLst/>
          </a:prstGeom>
          <a:noFill/>
        </p:spPr>
      </p:pic>
      <p:pic>
        <p:nvPicPr>
          <p:cNvPr id="4099" name="Picture 3" descr="C:\Documents and Settings\walkerca\Local Settings\Temporary Internet Files\Content.IE5\18ZQN8K2\MC90043381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572000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127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Sectionalism</vt:lpstr>
      <vt:lpstr>Nationalism</vt:lpstr>
      <vt:lpstr>Sectionalism</vt:lpstr>
      <vt:lpstr>Sectionalism</vt:lpstr>
      <vt:lpstr>Sectionalism</vt:lpstr>
      <vt:lpstr>Missouri Compromise</vt:lpstr>
      <vt:lpstr>Missouri Compromise</vt:lpstr>
      <vt:lpstr>PowerPoint Presentation</vt:lpstr>
      <vt:lpstr>Missouri Compromise</vt:lpstr>
    </vt:vector>
  </TitlesOfParts>
  <Company>MPS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Sectionalism</dc:title>
  <dc:creator>walkerca</dc:creator>
  <cp:lastModifiedBy>Charlie Sprinkle</cp:lastModifiedBy>
  <cp:revision>5</cp:revision>
  <dcterms:created xsi:type="dcterms:W3CDTF">2012-12-03T23:47:12Z</dcterms:created>
  <dcterms:modified xsi:type="dcterms:W3CDTF">2019-01-30T14:56:03Z</dcterms:modified>
</cp:coreProperties>
</file>