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7" r:id="rId10"/>
    <p:sldId id="268" r:id="rId11"/>
    <p:sldId id="264" r:id="rId12"/>
    <p:sldId id="265" r:id="rId13"/>
    <p:sldId id="269" r:id="rId14"/>
    <p:sldId id="270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11691"/>
      </p:ext>
    </p:extLst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/>
          </p:nvPr>
        </p:nvSpPr>
        <p:spPr>
          <a:xfrm>
            <a:off x="685800" y="225899"/>
            <a:ext cx="7772400" cy="1470026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8</a:t>
            </a:r>
            <a:r>
              <a:rPr baseline="30000"/>
              <a:t>th</a:t>
            </a:r>
            <a:r>
              <a:t> Grade American History</a:t>
            </a:r>
          </a:p>
        </p:txBody>
      </p:sp>
      <p:sp>
        <p:nvSpPr>
          <p:cNvPr id="113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371600" y="4762500"/>
            <a:ext cx="6400800" cy="17526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Mr. Sprinkle’s Class – Room 417</a:t>
            </a:r>
          </a:p>
          <a:p>
            <a:pPr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Wakefield Middle School</a:t>
            </a:r>
          </a:p>
        </p:txBody>
      </p:sp>
      <p:pic>
        <p:nvPicPr>
          <p:cNvPr id="11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1632" y="1860245"/>
            <a:ext cx="3584243" cy="2753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states have I visited in the United States?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1" y="1887673"/>
            <a:ext cx="7656678" cy="40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>
            <a:spLocks noGrp="1"/>
          </p:cNvSpPr>
          <p:nvPr>
            <p:ph type="title"/>
          </p:nvPr>
        </p:nvSpPr>
        <p:spPr>
          <a:xfrm>
            <a:off x="454179" y="40675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20623">
              <a:defRPr sz="3588">
                <a:solidFill>
                  <a:schemeClr val="accent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Non-Educational</a:t>
            </a:r>
            <a:br/>
            <a:r>
              <a:t>Interest # 1 - Sports</a:t>
            </a:r>
          </a:p>
        </p:txBody>
      </p:sp>
      <p:pic>
        <p:nvPicPr>
          <p:cNvPr id="148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087" y="1183676"/>
            <a:ext cx="1740408" cy="174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7306" y="1545897"/>
            <a:ext cx="1490423" cy="1523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64582" y="4382377"/>
            <a:ext cx="2820247" cy="1533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r="24712"/>
          <a:stretch>
            <a:fillRect/>
          </a:stretch>
        </p:blipFill>
        <p:spPr>
          <a:xfrm>
            <a:off x="5605908" y="4158234"/>
            <a:ext cx="3077870" cy="193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rcRect r="27349"/>
          <a:stretch>
            <a:fillRect/>
          </a:stretch>
        </p:blipFill>
        <p:spPr>
          <a:xfrm>
            <a:off x="-1" y="4158234"/>
            <a:ext cx="2432306" cy="1757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02084" y="2068871"/>
            <a:ext cx="1801782" cy="1471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20623">
              <a:defRPr sz="3588"/>
            </a:pPr>
            <a:r>
              <a:rPr>
                <a:solidFill>
                  <a:schemeClr val="accent1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Non-Educational</a:t>
            </a:r>
            <a:br>
              <a:rPr>
                <a:solidFill>
                  <a:schemeClr val="accent1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</a:br>
            <a:r>
              <a:rPr>
                <a:solidFill>
                  <a:schemeClr val="accent1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Interest # 2 - Travel</a:t>
            </a:r>
          </a:p>
        </p:txBody>
      </p:sp>
      <p:pic>
        <p:nvPicPr>
          <p:cNvPr id="15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r="1251" b="2193"/>
          <a:stretch>
            <a:fillRect/>
          </a:stretch>
        </p:blipFill>
        <p:spPr>
          <a:xfrm>
            <a:off x="370735" y="1457042"/>
            <a:ext cx="2546236" cy="2521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0225" y="1585147"/>
            <a:ext cx="3143651" cy="314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13912661_10102643325736197_3525175610032058598_n.jpg" descr="13912661_10102643325736197_3525175610032058598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7120" y="3179991"/>
            <a:ext cx="3709760" cy="3709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61"/>
            <a:ext cx="8229600" cy="1143001"/>
          </a:xfrm>
        </p:spPr>
        <p:txBody>
          <a:bodyPr/>
          <a:lstStyle/>
          <a:p>
            <a:r>
              <a:rPr lang="en-US" dirty="0" smtClean="0"/>
              <a:t>My favorite school assignment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2779"/>
            <a:ext cx="8229600" cy="4525963"/>
          </a:xfrm>
        </p:spPr>
        <p:txBody>
          <a:bodyPr/>
          <a:lstStyle/>
          <a:p>
            <a:r>
              <a:rPr lang="en-US" dirty="0" smtClean="0"/>
              <a:t>It was a graduate school thesis on revolutions in Latin America and the role that the United States played in creating regime change and destabilization.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25" y="3160684"/>
            <a:ext cx="4615218" cy="34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6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Cities I want to Visit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 Francisco</a:t>
            </a:r>
          </a:p>
          <a:p>
            <a:r>
              <a:rPr lang="en-US" dirty="0" smtClean="0"/>
              <a:t>Portland (Oregon and Maine!)</a:t>
            </a:r>
          </a:p>
          <a:p>
            <a:r>
              <a:rPr lang="en-US" dirty="0" smtClean="0"/>
              <a:t>San Diego</a:t>
            </a:r>
          </a:p>
          <a:p>
            <a:r>
              <a:rPr lang="en-US" dirty="0" smtClean="0"/>
              <a:t>The state of Alaska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23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38911">
              <a:defRPr sz="3743" b="1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Historical Eras We Will Cover</a:t>
            </a:r>
            <a:br/>
            <a:r>
              <a:rPr sz="3072"/>
              <a:t>(1620-1865)</a:t>
            </a:r>
          </a:p>
        </p:txBody>
      </p:sp>
      <p:sp>
        <p:nvSpPr>
          <p:cNvPr id="11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750604"/>
            <a:ext cx="8229600" cy="452596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spcBef>
                <a:spcPts val="600"/>
              </a:spcBef>
              <a:defRPr sz="3600"/>
            </a:pPr>
            <a:r>
              <a:t>Pre-Colonial North America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defRPr sz="3600"/>
            </a:pPr>
            <a:r>
              <a:t>The Colonial Era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defRPr sz="3600"/>
            </a:pPr>
            <a:r>
              <a:t>The American Revolutionary Era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defRPr sz="3600"/>
            </a:pPr>
            <a:r>
              <a:t>New Nation and Government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defRPr sz="3600"/>
            </a:pPr>
            <a:r>
              <a:t>19th Century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defRPr sz="3600"/>
            </a:pPr>
            <a:r>
              <a:t>Nation Divided &amp; Civil War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storical Eras We Will Cover (1865-2017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38911">
              <a:defRPr sz="3743" b="1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Historical Eras We Will Cover</a:t>
            </a:r>
            <a:br/>
            <a:r>
              <a:rPr sz="3072"/>
              <a:t>(1865-2017)</a:t>
            </a:r>
          </a:p>
        </p:txBody>
      </p:sp>
      <p:sp>
        <p:nvSpPr>
          <p:cNvPr id="120" name="Reconstru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9470" indent="-339470" algn="ctr" defTabSz="452627">
              <a:lnSpc>
                <a:spcPct val="80000"/>
              </a:lnSpc>
              <a:spcBef>
                <a:spcPts val="600"/>
              </a:spcBef>
              <a:defRPr sz="3564"/>
            </a:pPr>
            <a:r>
              <a:t>Reconstruction</a:t>
            </a:r>
          </a:p>
          <a:p>
            <a:pPr marL="339470" indent="-339470" algn="ctr" defTabSz="452627">
              <a:lnSpc>
                <a:spcPct val="80000"/>
              </a:lnSpc>
              <a:spcBef>
                <a:spcPts val="600"/>
              </a:spcBef>
              <a:defRPr sz="3564"/>
            </a:pPr>
            <a:r>
              <a:t>Industrialization &amp; Immigration</a:t>
            </a:r>
          </a:p>
          <a:p>
            <a:pPr marL="339470" indent="-339470" algn="ctr" defTabSz="452627">
              <a:lnSpc>
                <a:spcPct val="80000"/>
              </a:lnSpc>
              <a:spcBef>
                <a:spcPts val="600"/>
              </a:spcBef>
              <a:defRPr sz="3564"/>
            </a:pPr>
            <a:r>
              <a:t>WWI &amp; the Roaring 20’s</a:t>
            </a:r>
          </a:p>
          <a:p>
            <a:pPr marL="339470" indent="-339470" algn="ctr" defTabSz="452627">
              <a:lnSpc>
                <a:spcPct val="80000"/>
              </a:lnSpc>
              <a:spcBef>
                <a:spcPts val="600"/>
              </a:spcBef>
              <a:defRPr sz="3564"/>
            </a:pPr>
            <a:r>
              <a:t>The Great Depression &amp; The New Deal</a:t>
            </a:r>
          </a:p>
          <a:p>
            <a:pPr marL="339470" indent="-339470" algn="ctr" defTabSz="452627">
              <a:lnSpc>
                <a:spcPct val="80000"/>
              </a:lnSpc>
              <a:spcBef>
                <a:spcPts val="600"/>
              </a:spcBef>
              <a:defRPr sz="3564"/>
            </a:pPr>
            <a:r>
              <a:t>World War II</a:t>
            </a:r>
          </a:p>
          <a:p>
            <a:pPr marL="339470" indent="-339470" algn="ctr" defTabSz="452627">
              <a:lnSpc>
                <a:spcPct val="80000"/>
              </a:lnSpc>
              <a:spcBef>
                <a:spcPts val="600"/>
              </a:spcBef>
              <a:defRPr sz="3564"/>
            </a:pPr>
            <a:r>
              <a:t>The Cold War</a:t>
            </a:r>
          </a:p>
          <a:p>
            <a:pPr marL="339470" indent="-339470" algn="ctr" defTabSz="452627">
              <a:lnSpc>
                <a:spcPct val="80000"/>
              </a:lnSpc>
              <a:spcBef>
                <a:spcPts val="600"/>
              </a:spcBef>
              <a:defRPr sz="3564"/>
            </a:pPr>
            <a:r>
              <a:t>Civil Rights</a:t>
            </a:r>
          </a:p>
          <a:p>
            <a:pPr marL="286428" indent="-286428" algn="ctr" defTabSz="452627">
              <a:lnSpc>
                <a:spcPct val="80000"/>
              </a:lnSpc>
              <a:spcBef>
                <a:spcPts val="600"/>
              </a:spcBef>
              <a:defRPr sz="3564"/>
            </a:pPr>
            <a:r>
              <a:t>Modern America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xfrm>
            <a:off x="590871" y="7253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About Mr. Sprinkle…</a:t>
            </a:r>
          </a:p>
        </p:txBody>
      </p:sp>
      <p:pic>
        <p:nvPicPr>
          <p:cNvPr id="12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4682" y="1239859"/>
            <a:ext cx="5090190" cy="5090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Mi Familia</a:t>
            </a:r>
          </a:p>
        </p:txBody>
      </p:sp>
      <p:pic>
        <p:nvPicPr>
          <p:cNvPr id="12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t="13336" b="13336"/>
          <a:stretch>
            <a:fillRect/>
          </a:stretch>
        </p:blipFill>
        <p:spPr>
          <a:xfrm>
            <a:off x="4021716" y="1417638"/>
            <a:ext cx="3786887" cy="2082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223" y="1417637"/>
            <a:ext cx="3247296" cy="4347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69107" y="3825164"/>
            <a:ext cx="2683362" cy="2683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Post-Secondary Education</a:t>
            </a:r>
          </a:p>
        </p:txBody>
      </p:sp>
      <p:pic>
        <p:nvPicPr>
          <p:cNvPr id="140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761" y="1882733"/>
            <a:ext cx="2968146" cy="75984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Box 4"/>
          <p:cNvSpPr txBox="1"/>
          <p:nvPr/>
        </p:nvSpPr>
        <p:spPr>
          <a:xfrm>
            <a:off x="4611684" y="2105654"/>
            <a:ext cx="3408636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chemeClr val="accent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Freshmen Year (2004-05)</a:t>
            </a:r>
          </a:p>
        </p:txBody>
      </p:sp>
      <p:pic>
        <p:nvPicPr>
          <p:cNvPr id="14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181" y="3014323"/>
            <a:ext cx="2830725" cy="1217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09347" y="4639628"/>
            <a:ext cx="1649162" cy="140017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extBox 7"/>
          <p:cNvSpPr txBox="1"/>
          <p:nvPr/>
        </p:nvSpPr>
        <p:spPr>
          <a:xfrm>
            <a:off x="4394467" y="3526463"/>
            <a:ext cx="404357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chemeClr val="accent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Bachelor of Arts in Political Science (2008)</a:t>
            </a:r>
          </a:p>
        </p:txBody>
      </p:sp>
      <p:sp>
        <p:nvSpPr>
          <p:cNvPr id="145" name="TextBox 9"/>
          <p:cNvSpPr txBox="1"/>
          <p:nvPr/>
        </p:nvSpPr>
        <p:spPr>
          <a:xfrm>
            <a:off x="4611684" y="5163384"/>
            <a:ext cx="382636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chemeClr val="accent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Masters of Education (2016)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defTabSz="397763">
              <a:defRPr sz="3393" b="1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Born &amp; Raised: </a:t>
            </a:r>
            <a:br/>
            <a:r>
              <a:t>Winston Salem, NC</a:t>
            </a:r>
          </a:p>
        </p:txBody>
      </p:sp>
      <p:pic>
        <p:nvPicPr>
          <p:cNvPr id="131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rcRect t="22502" b="22502"/>
          <a:stretch>
            <a:fillRect/>
          </a:stretch>
        </p:blipFill>
        <p:spPr>
          <a:xfrm>
            <a:off x="1175686" y="1417638"/>
            <a:ext cx="4087648" cy="2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6858" y="4075543"/>
            <a:ext cx="4394468" cy="2220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ent Moved back to NC from:  Austin, T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763">
              <a:defRPr sz="3393" b="1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Recent Moved back to NC from: </a:t>
            </a:r>
            <a:br/>
            <a:r>
              <a:t>Austin, TX</a:t>
            </a:r>
          </a:p>
        </p:txBody>
      </p:sp>
      <p:pic>
        <p:nvPicPr>
          <p:cNvPr id="135" name="Greetings from ATX.jpg" descr="Greetings from AT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074" y="1636095"/>
            <a:ext cx="3847452" cy="241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TX Capitol.jpg" descr="TX Capito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4204" y="4266452"/>
            <a:ext cx="4095592" cy="2310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austin skyline.jpg" descr="austin skylin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00" y="1528212"/>
            <a:ext cx="4718186" cy="2627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my proudest achievement?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Completing my first marathon in Baltimore, MD in 2012!</a:t>
            </a:r>
          </a:p>
          <a:p>
            <a:r>
              <a:rPr lang="en-US" dirty="0" smtClean="0"/>
              <a:t>My finishing time was 3:32:50, which comes out to 8:07/mile, 26.2 times.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3670109"/>
            <a:ext cx="4394579" cy="29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30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1F497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30097</TotalTime>
  <Words>206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American Typewriter</vt:lpstr>
      <vt:lpstr>Arial</vt:lpstr>
      <vt:lpstr>Calibri</vt:lpstr>
      <vt:lpstr>Office Theme</vt:lpstr>
      <vt:lpstr>8th Grade American History</vt:lpstr>
      <vt:lpstr>Historical Eras We Will Cover (1620-1865)</vt:lpstr>
      <vt:lpstr>Historical Eras We Will Cover (1865-2017)</vt:lpstr>
      <vt:lpstr>About Mr. Sprinkle…</vt:lpstr>
      <vt:lpstr>Mi Familia</vt:lpstr>
      <vt:lpstr>Post-Secondary Education</vt:lpstr>
      <vt:lpstr>Born &amp; Raised:  Winston Salem, NC</vt:lpstr>
      <vt:lpstr>Recent Moved back to NC from:  Austin, TX</vt:lpstr>
      <vt:lpstr>What is my proudest achievement?</vt:lpstr>
      <vt:lpstr>Which states have I visited in the United States?</vt:lpstr>
      <vt:lpstr>Non-Educational Interest # 1 - Sports</vt:lpstr>
      <vt:lpstr>Non-Educational Interest # 2 - Travel</vt:lpstr>
      <vt:lpstr>My favorite school assignment</vt:lpstr>
      <vt:lpstr>U.S. Cities I want to Visit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American History</dc:title>
  <dc:creator>Charles Sprinkle</dc:creator>
  <cp:lastModifiedBy>Charles Sprinkle</cp:lastModifiedBy>
  <cp:revision>7</cp:revision>
  <dcterms:modified xsi:type="dcterms:W3CDTF">2017-09-14T11:55:42Z</dcterms:modified>
</cp:coreProperties>
</file>