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 snapToObjects="1">
      <p:cViewPr varScale="1">
        <p:scale>
          <a:sx n="75" d="100"/>
          <a:sy n="75" d="100"/>
        </p:scale>
        <p:origin x="56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LASSROOM LAWS"/>
          <p:cNvSpPr txBox="1">
            <a:spLocks noGrp="1"/>
          </p:cNvSpPr>
          <p:nvPr>
            <p:ph type="ctrTitle"/>
          </p:nvPr>
        </p:nvSpPr>
        <p:spPr>
          <a:xfrm>
            <a:off x="1270000" y="2286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rPr dirty="0"/>
              <a:t>CLASSROOM </a:t>
            </a:r>
            <a:r>
              <a:rPr lang="en-US" dirty="0"/>
              <a:t>RULES</a:t>
            </a:r>
            <a:endParaRPr dirty="0"/>
          </a:p>
        </p:txBody>
      </p:sp>
      <p:sp>
        <p:nvSpPr>
          <p:cNvPr id="120" name="Sprinkle…"/>
          <p:cNvSpPr txBox="1"/>
          <p:nvPr/>
        </p:nvSpPr>
        <p:spPr>
          <a:xfrm>
            <a:off x="4009377" y="4425949"/>
            <a:ext cx="5357223" cy="302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rPr dirty="0"/>
              <a:t>Sprinkle</a:t>
            </a:r>
          </a:p>
          <a:p>
            <a:r>
              <a:rPr dirty="0"/>
              <a:t>Red Wolves</a:t>
            </a:r>
          </a:p>
          <a:p>
            <a:r>
              <a:rPr dirty="0"/>
              <a:t>Social Studies</a:t>
            </a:r>
          </a:p>
          <a:p>
            <a:r>
              <a:rPr dirty="0"/>
              <a:t>Wakefield MS</a:t>
            </a:r>
          </a:p>
          <a:p>
            <a:r>
              <a:rPr dirty="0"/>
              <a:t>201</a:t>
            </a:r>
            <a:r>
              <a:rPr lang="en-US" dirty="0"/>
              <a:t>8</a:t>
            </a:r>
            <a:r>
              <a:rPr dirty="0"/>
              <a:t>-1</a:t>
            </a:r>
            <a:r>
              <a:rPr lang="en-US" dirty="0"/>
              <a:t>9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FFENSIVE OR HURTFUL LANGUAGE IS NOT ALLOWED"/>
          <p:cNvSpPr txBox="1">
            <a:spLocks noGrp="1"/>
          </p:cNvSpPr>
          <p:nvPr>
            <p:ph type="title"/>
          </p:nvPr>
        </p:nvSpPr>
        <p:spPr>
          <a:xfrm>
            <a:off x="952500" y="927100"/>
            <a:ext cx="11099800" cy="2120900"/>
          </a:xfrm>
          <a:prstGeom prst="rect">
            <a:avLst/>
          </a:prstGeom>
        </p:spPr>
        <p:txBody>
          <a:bodyPr/>
          <a:lstStyle>
            <a:lvl1pPr defTabSz="443991">
              <a:defRPr sz="6080"/>
            </a:lvl1pPr>
          </a:lstStyle>
          <a:p>
            <a:r>
              <a:t>OFFENSIVE OR HURTFUL LANGUAGE IS NOT ALLOWED</a:t>
            </a:r>
          </a:p>
        </p:txBody>
      </p:sp>
      <p:pic>
        <p:nvPicPr>
          <p:cNvPr id="123" name="be kind or be quiet.png" descr="be kind or be quiet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9765" y="3894376"/>
            <a:ext cx="4969037" cy="51183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O EATING OR DRINKING"/>
          <p:cNvSpPr txBox="1">
            <a:spLocks noGrp="1"/>
          </p:cNvSpPr>
          <p:nvPr>
            <p:ph type="title"/>
          </p:nvPr>
        </p:nvSpPr>
        <p:spPr>
          <a:xfrm>
            <a:off x="825500" y="412750"/>
            <a:ext cx="11099800" cy="21209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9937">
              <a:defRPr sz="7119"/>
            </a:lvl1pPr>
          </a:lstStyle>
          <a:p>
            <a:r>
              <a:rPr dirty="0"/>
              <a:t>NO EATING OR DRINKING</a:t>
            </a:r>
            <a:r>
              <a:rPr lang="en-US" dirty="0"/>
              <a:t> (except water)</a:t>
            </a:r>
            <a:r>
              <a:rPr dirty="0"/>
              <a:t> </a:t>
            </a:r>
          </a:p>
        </p:txBody>
      </p:sp>
      <p:pic>
        <p:nvPicPr>
          <p:cNvPr id="126" name="no-eating-or-drinking-in-this-area-signs-p482-9728_zoom.jpg" descr="no-eating-or-drinking-in-this-area-signs-p482-9728_zoo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9300" y="2660575"/>
            <a:ext cx="6685335" cy="66853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AISE YOUR HAND TO SPEA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rPr dirty="0"/>
              <a:t>RAISE YOUR HAND TO SPEAK </a:t>
            </a:r>
          </a:p>
        </p:txBody>
      </p:sp>
      <p:pic>
        <p:nvPicPr>
          <p:cNvPr id="129" name="raise your hand.png" descr="raise your hand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9855" y="3344316"/>
            <a:ext cx="8051801" cy="5016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A20DF-4753-3544-9081-1F151C7D7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00" y="1066800"/>
            <a:ext cx="11099800" cy="2120900"/>
          </a:xfrm>
        </p:spPr>
        <p:txBody>
          <a:bodyPr>
            <a:normAutofit fontScale="90000"/>
          </a:bodyPr>
          <a:lstStyle/>
          <a:p>
            <a:r>
              <a:rPr lang="en-US" dirty="0"/>
              <a:t>You Must Ask AND Receive Permission to Leave Your Seat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D7DB83-2F18-3147-B9B0-64B3D0BA4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4070773"/>
            <a:ext cx="4233333" cy="550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725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YOU MUST SHARPEN YOUR PENCIL AT THE BEGINNING OF CLA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73887">
              <a:defRPr sz="5119"/>
            </a:lvl1pPr>
          </a:lstStyle>
          <a:p>
            <a:r>
              <a:t>YOU MUST SHARPEN YOUR PENCIL AT THE BEGINNING OF CLASS</a:t>
            </a:r>
          </a:p>
        </p:txBody>
      </p:sp>
      <p:grpSp>
        <p:nvGrpSpPr>
          <p:cNvPr id="134" name="sharpen.jpg"/>
          <p:cNvGrpSpPr/>
          <p:nvPr/>
        </p:nvGrpSpPr>
        <p:grpSpPr>
          <a:xfrm>
            <a:off x="3710150" y="3492401"/>
            <a:ext cx="5584500" cy="5126435"/>
            <a:chOff x="0" y="0"/>
            <a:chExt cx="5584499" cy="5126433"/>
          </a:xfrm>
        </p:grpSpPr>
        <p:pic>
          <p:nvPicPr>
            <p:cNvPr id="133" name="sharpen.jpg" descr="sharpen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900" y="50800"/>
              <a:ext cx="5406700" cy="489783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32" name="sharpen.jpg" descr="sharpen.jpg"/>
            <p:cNvPicPr>
              <a:picLocks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584500" cy="512643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DO NOT PACK UP UNTIL YOU ARE INSTRUCTED TO"/>
          <p:cNvSpPr txBox="1">
            <a:spLocks noGrp="1"/>
          </p:cNvSpPr>
          <p:nvPr>
            <p:ph type="title"/>
          </p:nvPr>
        </p:nvSpPr>
        <p:spPr>
          <a:xfrm>
            <a:off x="952500" y="584200"/>
            <a:ext cx="11099800" cy="21209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t>DO NOT PACK UP UNTIL YOU ARE INSTRUCTED TO</a:t>
            </a:r>
          </a:p>
        </p:txBody>
      </p:sp>
      <p:pic>
        <p:nvPicPr>
          <p:cNvPr id="137" name="packing up.jpg" descr="packing up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50088" y="3554027"/>
            <a:ext cx="4539366" cy="47285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A8E3B-9FFA-4D49-9F42-4D794F75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1270000"/>
            <a:ext cx="11099800" cy="8974667"/>
          </a:xfrm>
        </p:spPr>
        <p:txBody>
          <a:bodyPr>
            <a:normAutofit/>
          </a:bodyPr>
          <a:lstStyle/>
          <a:p>
            <a:r>
              <a:rPr lang="en-US" dirty="0"/>
              <a:t>Recurring rules breakers will receive an infraction after two warnings. DO NOT be that student.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094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8956</TotalTime>
  <Words>79</Words>
  <Application>Microsoft Macintosh PowerPoint</Application>
  <PresentationFormat>Custom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Helvetica</vt:lpstr>
      <vt:lpstr>Helvetica Light</vt:lpstr>
      <vt:lpstr>Helvetica Neue</vt:lpstr>
      <vt:lpstr>Gradient</vt:lpstr>
      <vt:lpstr>CLASSROOM RULES</vt:lpstr>
      <vt:lpstr>OFFENSIVE OR HURTFUL LANGUAGE IS NOT ALLOWED</vt:lpstr>
      <vt:lpstr>NO EATING OR DRINKING (except water) </vt:lpstr>
      <vt:lpstr>RAISE YOUR HAND TO SPEAK </vt:lpstr>
      <vt:lpstr>You Must Ask AND Receive Permission to Leave Your Seat </vt:lpstr>
      <vt:lpstr>YOU MUST SHARPEN YOUR PENCIL AT THE BEGINNING OF CLASS</vt:lpstr>
      <vt:lpstr>DO NOT PACK UP UNTIL YOU ARE INSTRUCTED TO</vt:lpstr>
      <vt:lpstr>Recurring rules breakers will receive an infraction after two warnings. DO NOT be that student. 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LAWS</dc:title>
  <cp:lastModifiedBy>Charlie Sprinkle</cp:lastModifiedBy>
  <cp:revision>5</cp:revision>
  <dcterms:modified xsi:type="dcterms:W3CDTF">2018-08-28T20:25:11Z</dcterms:modified>
</cp:coreProperties>
</file>