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7881-66C2-B848-821B-A889886D1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8B33C-C8F0-A742-A725-C9490CF0B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83F59-7648-F643-B801-4E675AAA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AF610-0C7A-B746-84E8-0361F6AD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B0EC0-126C-C944-B7B2-2F99481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0821-158C-4A4D-B400-FA0C85A5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12F98-8416-DB47-9A5F-B7828629F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C755D-069F-ED46-BF92-C889A98F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5BA99-8AB1-0146-9957-7CE14E47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B9A09-2C63-734B-8B99-11B7B116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5606A-CECC-F449-9CF7-24E54108C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F9746-F430-574B-B2DB-77B06199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325FD-54AF-B74F-8317-EBD7AA3E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E2AF-F354-2B4C-8132-373701B5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FC0C5-B94C-2D43-B8EF-A815A305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8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C1242-16AD-7D41-89F3-C757CC18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CAD4C-4190-D34F-B06A-A91E0B3DA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30B28-C50B-2A44-A143-B5EDD1A6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0F21-DF03-E847-BFC3-F7FF110B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32C9D-5E0E-094C-A1E5-507C420D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9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56D2-8823-5746-88FD-41C07952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F5352-1918-C74B-8757-EBEECEE35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D24D8-7F6B-3240-9AF5-AA1CA1B0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EFABD-BC21-CD44-B0E5-B59CA6A8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122E5-E767-044E-A63E-24338F23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2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511C-1A0A-E745-AE39-34CE6BEE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069E8-2D3E-CB43-B512-DE489AC8F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965F3-0392-8142-8854-4B0F31417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C79B-247B-E041-AC5D-61F8427C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6C9B0-7353-F64C-893A-E76CDB8B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379A7-2220-F049-BF48-D591EE38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3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AB14-0BA6-CC41-81E3-6221AA8C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6DB1F-40AE-1747-B665-0FEC92B00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D059F-0953-384A-B784-0BC2FC43B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B62962-CD8E-4144-A0EE-CA7CBD98C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640F2-F246-9543-825E-B7C3AFF97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6F58F-B4F7-FE49-967E-7903C695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6E714-5644-CE47-A1AA-C61E9331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92A7F-E010-7048-8EF7-21C442AE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35A3-CD38-6B41-B5ED-5A445AC3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A2E65-0481-184D-8601-8C9F0586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6A97E-9C31-1A43-9987-5FE6DE6F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8B868-DFD1-0548-AE51-1BA11A43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43951-0A72-6843-9B69-3C32DAAB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37534-45E1-774F-965A-D112B05E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79FA7-FE29-7040-8D6B-3BF1459E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B837D-7FDF-B84E-89B2-08EEC9BF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C46A2-3FFC-6544-B49C-0E7C0001F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DD93E-16D1-8345-97B4-BD67B704E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A10B2-4E47-9E46-89FA-CA8E4BD7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4BB5A-D408-B344-A1FC-4D0434A9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579C3-A137-4D4C-8D8C-14B47986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73E0-4836-314B-A56B-A47C9DA6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A8B379-D7B7-F94C-BD99-316CBC558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2E800-B531-5141-8393-9030940D7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00446-A77C-FF4E-AABE-DCE14B39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DC77B-F795-8A4C-8C8C-15F01196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1C47F-D6E0-584A-87FE-66FD1F33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C8852-B4AD-C141-8563-A8D3A943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3C776-8974-5B46-8581-A4F820D9C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89315-929D-9A40-803B-2E071D0FB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99C7-E981-3D40-92C3-7CAC086581A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B9F6-B083-B144-AA04-4D194982A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6FE9F-4AD5-FC42-995C-F02D7A0B2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B4998-0040-6940-AE53-6FF1247C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</a:t>
            </a:r>
            <a:r>
              <a:rPr lang="en-US"/>
              <a:t>Up Letter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write a break up letter to either your parents, a friend, or significant other.</a:t>
            </a:r>
          </a:p>
          <a:p>
            <a:r>
              <a:rPr lang="en-US" dirty="0"/>
              <a:t>Explain to them why you can no longer do this</a:t>
            </a:r>
          </a:p>
          <a:p>
            <a:r>
              <a:rPr lang="en-US" dirty="0"/>
              <a:t>Use the word </a:t>
            </a:r>
            <a:r>
              <a:rPr lang="en-US" dirty="0">
                <a:solidFill>
                  <a:srgbClr val="FF0000"/>
                </a:solidFill>
              </a:rPr>
              <a:t>“Tyrant” </a:t>
            </a:r>
            <a:r>
              <a:rPr lang="en-US" dirty="0"/>
              <a:t>in your letter</a:t>
            </a:r>
          </a:p>
          <a:p>
            <a:r>
              <a:rPr lang="en-US" dirty="0"/>
              <a:t>Use the words, </a:t>
            </a:r>
            <a:r>
              <a:rPr lang="en-US" dirty="0">
                <a:solidFill>
                  <a:srgbClr val="FF0000"/>
                </a:solidFill>
              </a:rPr>
              <a:t>“rights of life, liberty and happiness”</a:t>
            </a:r>
          </a:p>
          <a:p>
            <a:r>
              <a:rPr lang="en-US" dirty="0"/>
              <a:t>You need to list </a:t>
            </a:r>
            <a:r>
              <a:rPr lang="en-US" dirty="0">
                <a:solidFill>
                  <a:srgbClr val="FF0000"/>
                </a:solidFill>
              </a:rPr>
              <a:t>4 grievances (grudges or reasons for leaving)</a:t>
            </a:r>
          </a:p>
          <a:p>
            <a:r>
              <a:rPr lang="en-US" dirty="0"/>
              <a:t>Final letter must be 1 page long, and is </a:t>
            </a:r>
            <a:r>
              <a:rPr lang="en-US" dirty="0">
                <a:solidFill>
                  <a:srgbClr val="FF0000"/>
                </a:solidFill>
              </a:rPr>
              <a:t>due at the beginning of </a:t>
            </a:r>
            <a:r>
              <a:rPr lang="en-US">
                <a:solidFill>
                  <a:srgbClr val="FF0000"/>
                </a:solidFill>
              </a:rPr>
              <a:t>class on THURSDAY.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Break Up Letter assignment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 Up Letter assignment</dc:title>
  <dc:creator>Charlie Sprinkle</dc:creator>
  <cp:lastModifiedBy>Charlie Sprinkle</cp:lastModifiedBy>
  <cp:revision>1</cp:revision>
  <dcterms:created xsi:type="dcterms:W3CDTF">2018-11-13T15:56:21Z</dcterms:created>
  <dcterms:modified xsi:type="dcterms:W3CDTF">2018-11-13T15:56:42Z</dcterms:modified>
</cp:coreProperties>
</file>