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9" r:id="rId15"/>
    <p:sldId id="271" r:id="rId16"/>
    <p:sldId id="273" r:id="rId17"/>
    <p:sldId id="274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7" r:id="rId29"/>
    <p:sldId id="288" r:id="rId30"/>
    <p:sldId id="286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89"/>
    <p:restoredTop sz="94720"/>
  </p:normalViewPr>
  <p:slideViewPr>
    <p:cSldViewPr snapToGrid="0" snapToObjects="1">
      <p:cViewPr varScale="1">
        <p:scale>
          <a:sx n="106" d="100"/>
          <a:sy n="106" d="100"/>
        </p:scale>
        <p:origin x="4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1802F-1765-E74B-A720-004A2E4F8E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34644B-F1EF-4D46-8ADE-4026A21B56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DB6B5-2E1D-9842-A595-1E9359F8E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A6A1-8157-5543-944D-0B7E9C61E091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09F64-130D-C44E-A900-8DA2EA2F1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32F2E-2B82-FC43-AEC8-B58B12F8E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0283-D92D-B44E-A3E0-AA7C5468B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3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417-C418-0045-A34C-8DC3783A4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C95C60-DA75-484C-BD71-305FA04A76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D5690-7065-1D41-AEE2-0935A06A3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A6A1-8157-5543-944D-0B7E9C61E091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7722E-8269-2747-9F88-3D1B9088F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D780F-094D-4B4F-86D8-08B3D9F97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0283-D92D-B44E-A3E0-AA7C5468B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8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AD4670-22C7-1E4F-9B0C-0CCFDFC410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515AAF-A3BA-BD43-853B-73C028AF20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3C4A5-DD92-0A47-91A6-DB5446E9E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A6A1-8157-5543-944D-0B7E9C61E091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97098-D15C-EA4B-9A13-6315143DF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9B448-B7FD-8245-B993-C36451106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0283-D92D-B44E-A3E0-AA7C5468B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40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66EEF-47F1-914F-B2FF-E6637A262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6B38E-2463-954E-AE81-8044676EE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5E146-3EE3-2C4B-911B-9ABEB68FD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A6A1-8157-5543-944D-0B7E9C61E091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01738-F43C-454A-A1E5-5FA052D7B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0F245-36C4-E747-BD21-B2481A57E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0283-D92D-B44E-A3E0-AA7C5468B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3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7EF00-5623-DC40-BA4F-A66AD7E13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A6925-3F5B-8C43-B112-F63653031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3F801-9416-CD41-85C1-0963BA5A3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A6A1-8157-5543-944D-0B7E9C61E091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F68E3-0959-C040-A7D2-9789DD4F8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61347-DFB3-714A-AB01-E2B2C98DF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0283-D92D-B44E-A3E0-AA7C5468B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75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900EF-D6C5-924C-9FF3-83BB3B00A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97AF3-4EEF-DB4D-A385-C1EA9B1E8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313829-0B05-414C-A6AC-BAC194653B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79104D-55B3-004A-B260-9C5227740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A6A1-8157-5543-944D-0B7E9C61E091}" type="datetimeFigureOut">
              <a:rPr lang="en-US" smtClean="0"/>
              <a:t>1/21/19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B14FF9-9D85-B041-86C3-7859D4B41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DB548F-E1CF-194E-AE82-9D1D63929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0283-D92D-B44E-A3E0-AA7C5468B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4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2F01D-FEC0-924D-8C4C-B6039CA96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BB3B63-B37F-0845-8158-8C24273F0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96B20-E317-7F43-AAB9-132CAE1186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E0D83E-296D-914E-8DBF-8DAC0E39D3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6BCDD5-83D6-8D48-BAEA-E421CA82AC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8BD7FD-7ACD-154D-8827-6E7B1C07B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A6A1-8157-5543-944D-0B7E9C61E091}" type="datetimeFigureOut">
              <a:rPr lang="en-US" smtClean="0"/>
              <a:t>1/21/19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A92358-CD92-F54D-9170-D0448CE7D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46790D-ED5F-4644-AD13-F84458B7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0283-D92D-B44E-A3E0-AA7C5468B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69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F9FC8-7801-9845-9EEB-AD207C368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EEB025-7BE8-2A46-9CCC-713DD8EB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A6A1-8157-5543-944D-0B7E9C61E091}" type="datetimeFigureOut">
              <a:rPr lang="en-US" smtClean="0"/>
              <a:t>1/21/19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576A13-6011-0349-A6F5-F28F1BA0F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0D1EFD-C362-B84A-ACC7-9007B6D47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0283-D92D-B44E-A3E0-AA7C5468B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8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318514-1BF7-F14A-A930-AE1497AE0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A6A1-8157-5543-944D-0B7E9C61E091}" type="datetimeFigureOut">
              <a:rPr lang="en-US" smtClean="0"/>
              <a:t>1/21/19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38415E-30D9-364B-B39F-A7B46264B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BA59B5-89C4-7E46-9016-6C38F78E0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0283-D92D-B44E-A3E0-AA7C5468B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3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9D2EC-A03F-2844-9312-6627B36DC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9209F-7CCF-014F-854B-180899726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B3DAE7-BECC-884E-B68A-E48579A76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EAD0F-2FDF-D445-B4FE-6344643BA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A6A1-8157-5543-944D-0B7E9C61E091}" type="datetimeFigureOut">
              <a:rPr lang="en-US" smtClean="0"/>
              <a:t>1/21/19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4B7FE-DF6A-2D4D-AB74-168198404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C64594-819F-7C4C-A1D5-0E7A2C689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0283-D92D-B44E-A3E0-AA7C5468B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96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08A35-5817-BD40-A827-4D404F398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9406F2-9399-6D43-8427-E20CB1B63E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DCFC70-4BEA-904A-85F2-143C1B98D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3C3BD1-C514-0341-8E67-01B91F777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A6A1-8157-5543-944D-0B7E9C61E091}" type="datetimeFigureOut">
              <a:rPr lang="en-US" smtClean="0"/>
              <a:t>1/21/19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564B1-4D83-3B43-9D7F-BBFCDD2AD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0B6B20-06C6-0D42-973F-2D01135F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0283-D92D-B44E-A3E0-AA7C5468B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01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30B733-E5E8-DC45-BEE4-CC6CD992A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26D9C-119D-EB48-9A8C-CE26432B4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E81BB-D2D5-DD4B-A2C4-29E48C579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CA6A1-8157-5543-944D-0B7E9C61E091}" type="datetimeFigureOut">
              <a:rPr lang="en-US" smtClean="0"/>
              <a:t>1/21/19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C5DD8-1363-204A-B638-CCF30FB428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03EDF-965F-AC4A-B3CE-32B95B1F69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00283-D92D-B44E-A3E0-AA7C5468B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0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EF2C7-9888-1C42-A4BF-B1AD8AD8F6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Quarter Assessment Quiz Game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CCF403-6262-7C4D-91B4-D4274DF48C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41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EE4B4-6C52-794A-910D-FEF08646F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168" y="2410494"/>
            <a:ext cx="10515600" cy="1325563"/>
          </a:xfrm>
        </p:spPr>
        <p:txBody>
          <a:bodyPr>
            <a:noAutofit/>
          </a:bodyPr>
          <a:lstStyle/>
          <a:p>
            <a:r>
              <a:rPr lang="en-US" sz="6000" dirty="0"/>
              <a:t>9. Rights that we are entitled to from birth are known as _______ rights </a:t>
            </a:r>
            <a:br>
              <a:rPr lang="en-US" sz="6000" dirty="0"/>
            </a:br>
            <a:r>
              <a:rPr lang="en-US" sz="6000" dirty="0"/>
              <a:t>(there are two answers, you only need to list one)</a:t>
            </a:r>
          </a:p>
        </p:txBody>
      </p:sp>
    </p:spTree>
    <p:extLst>
      <p:ext uri="{BB962C8B-B14F-4D97-AF65-F5344CB8AC3E}">
        <p14:creationId xmlns:p14="http://schemas.microsoft.com/office/powerpoint/2010/main" val="2537329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EE4B4-6C52-794A-910D-FEF08646F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168" y="2410494"/>
            <a:ext cx="10515600" cy="1325563"/>
          </a:xfrm>
        </p:spPr>
        <p:txBody>
          <a:bodyPr>
            <a:noAutofit/>
          </a:bodyPr>
          <a:lstStyle/>
          <a:p>
            <a:r>
              <a:rPr lang="en-US" sz="6000" dirty="0"/>
              <a:t>Federalists vs. Anti-Federalists</a:t>
            </a:r>
            <a:br>
              <a:rPr lang="en-US" sz="6000" dirty="0"/>
            </a:br>
            <a:br>
              <a:rPr lang="en-US" sz="6000" dirty="0"/>
            </a:br>
            <a:r>
              <a:rPr lang="en-US" sz="6000" dirty="0"/>
              <a:t>Answer the next three questions with one of the two first political parties </a:t>
            </a:r>
          </a:p>
        </p:txBody>
      </p:sp>
    </p:spTree>
    <p:extLst>
      <p:ext uri="{BB962C8B-B14F-4D97-AF65-F5344CB8AC3E}">
        <p14:creationId xmlns:p14="http://schemas.microsoft.com/office/powerpoint/2010/main" val="4192613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51EB2-9F66-EC48-9C4F-C41A8F41F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Federalists vs. Anti-Federalists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75B1B-41E3-2343-A4BF-2F0170B7E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10. Which side of the ratification debate wanted a smaller, less powerful central government?</a:t>
            </a:r>
          </a:p>
        </p:txBody>
      </p:sp>
    </p:spTree>
    <p:extLst>
      <p:ext uri="{BB962C8B-B14F-4D97-AF65-F5344CB8AC3E}">
        <p14:creationId xmlns:p14="http://schemas.microsoft.com/office/powerpoint/2010/main" val="2964845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51EB2-9F66-EC48-9C4F-C41A8F41F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Federalists vs. Anti-Federalists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75B1B-41E3-2343-A4BF-2F0170B7E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11. Which side of the ratification debate demanded that individual rights be protected in the new Constitution?</a:t>
            </a:r>
          </a:p>
        </p:txBody>
      </p:sp>
    </p:spTree>
    <p:extLst>
      <p:ext uri="{BB962C8B-B14F-4D97-AF65-F5344CB8AC3E}">
        <p14:creationId xmlns:p14="http://schemas.microsoft.com/office/powerpoint/2010/main" val="3121762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51EB2-9F66-EC48-9C4F-C41A8F41F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Federalists vs. Anti-Federalists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75B1B-41E3-2343-A4BF-2F0170B7E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12. Which side wanted the executive branch to have more power so that it could collect taxes?</a:t>
            </a:r>
          </a:p>
        </p:txBody>
      </p:sp>
    </p:spTree>
    <p:extLst>
      <p:ext uri="{BB962C8B-B14F-4D97-AF65-F5344CB8AC3E}">
        <p14:creationId xmlns:p14="http://schemas.microsoft.com/office/powerpoint/2010/main" val="2684331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74811-9FE3-054D-927F-B8A740DE1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147" y="2338304"/>
            <a:ext cx="10515600" cy="1325563"/>
          </a:xfrm>
        </p:spPr>
        <p:txBody>
          <a:bodyPr>
            <a:noAutofit/>
          </a:bodyPr>
          <a:lstStyle/>
          <a:p>
            <a:r>
              <a:rPr lang="en-US" sz="6000" dirty="0"/>
              <a:t>13. List two weaknesses of the Articles of Confederation which made it an ineffective governmental system?</a:t>
            </a:r>
          </a:p>
        </p:txBody>
      </p:sp>
    </p:spTree>
    <p:extLst>
      <p:ext uri="{BB962C8B-B14F-4D97-AF65-F5344CB8AC3E}">
        <p14:creationId xmlns:p14="http://schemas.microsoft.com/office/powerpoint/2010/main" val="2008428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74811-9FE3-054D-927F-B8A740DE1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147" y="2338304"/>
            <a:ext cx="10515600" cy="1325563"/>
          </a:xfrm>
        </p:spPr>
        <p:txBody>
          <a:bodyPr>
            <a:noAutofit/>
          </a:bodyPr>
          <a:lstStyle/>
          <a:p>
            <a:r>
              <a:rPr lang="en-US" sz="6000" dirty="0"/>
              <a:t>14. Which Constitutional Compromise dealt with how to count slaves when it came to congressional representation?</a:t>
            </a:r>
          </a:p>
        </p:txBody>
      </p:sp>
    </p:spTree>
    <p:extLst>
      <p:ext uri="{BB962C8B-B14F-4D97-AF65-F5344CB8AC3E}">
        <p14:creationId xmlns:p14="http://schemas.microsoft.com/office/powerpoint/2010/main" val="555107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74811-9FE3-054D-927F-B8A740DE1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147" y="2338304"/>
            <a:ext cx="10515600" cy="1325563"/>
          </a:xfrm>
        </p:spPr>
        <p:txBody>
          <a:bodyPr>
            <a:noAutofit/>
          </a:bodyPr>
          <a:lstStyle/>
          <a:p>
            <a:r>
              <a:rPr lang="en-US" sz="6000" dirty="0"/>
              <a:t>15. Did the larger or smaller states support equal representation by state?</a:t>
            </a:r>
          </a:p>
        </p:txBody>
      </p:sp>
    </p:spTree>
    <p:extLst>
      <p:ext uri="{BB962C8B-B14F-4D97-AF65-F5344CB8AC3E}">
        <p14:creationId xmlns:p14="http://schemas.microsoft.com/office/powerpoint/2010/main" val="3452113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74811-9FE3-054D-927F-B8A740DE1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147" y="2338304"/>
            <a:ext cx="10515600" cy="1325563"/>
          </a:xfrm>
        </p:spPr>
        <p:txBody>
          <a:bodyPr>
            <a:noAutofit/>
          </a:bodyPr>
          <a:lstStyle/>
          <a:p>
            <a:r>
              <a:rPr lang="en-US" sz="6000" dirty="0"/>
              <a:t>16. Did the larger or smaller states support proportional(by population) representation?</a:t>
            </a:r>
          </a:p>
        </p:txBody>
      </p:sp>
    </p:spTree>
    <p:extLst>
      <p:ext uri="{BB962C8B-B14F-4D97-AF65-F5344CB8AC3E}">
        <p14:creationId xmlns:p14="http://schemas.microsoft.com/office/powerpoint/2010/main" val="3841853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74811-9FE3-054D-927F-B8A740DE1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147" y="2338304"/>
            <a:ext cx="10515600" cy="1325563"/>
          </a:xfrm>
        </p:spPr>
        <p:txBody>
          <a:bodyPr>
            <a:noAutofit/>
          </a:bodyPr>
          <a:lstStyle/>
          <a:p>
            <a:r>
              <a:rPr lang="en-US" sz="6000" dirty="0"/>
              <a:t>17. A presidential veto is an example of __________ and balances. </a:t>
            </a:r>
          </a:p>
        </p:txBody>
      </p:sp>
    </p:spTree>
    <p:extLst>
      <p:ext uri="{BB962C8B-B14F-4D97-AF65-F5344CB8AC3E}">
        <p14:creationId xmlns:p14="http://schemas.microsoft.com/office/powerpoint/2010/main" val="17441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1DCC8-C19F-2E43-BB0B-006F559EC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325563"/>
          </a:xfrm>
        </p:spPr>
        <p:txBody>
          <a:bodyPr>
            <a:noAutofit/>
          </a:bodyPr>
          <a:lstStyle/>
          <a:p>
            <a:r>
              <a:rPr lang="en-US" sz="4800" dirty="0"/>
              <a:t>1. What was the motto of Colonists who felt that Parliament was unfairly charging them money?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6EB44-DC99-CD47-A207-A33DE3DD7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08683"/>
            <a:ext cx="10515600" cy="286827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/>
              <a:t>No ___________________ without 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641001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6D900-F5AF-424B-8122-AC30263B1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894" y="2867693"/>
            <a:ext cx="10515600" cy="1325563"/>
          </a:xfrm>
        </p:spPr>
        <p:txBody>
          <a:bodyPr>
            <a:noAutofit/>
          </a:bodyPr>
          <a:lstStyle/>
          <a:p>
            <a:r>
              <a:rPr lang="en-US" sz="6000" dirty="0"/>
              <a:t>18. Every 10 years we conduct a national ________ which is how we determine the number of representatives each state gets in the __________</a:t>
            </a:r>
          </a:p>
        </p:txBody>
      </p:sp>
    </p:spTree>
    <p:extLst>
      <p:ext uri="{BB962C8B-B14F-4D97-AF65-F5344CB8AC3E}">
        <p14:creationId xmlns:p14="http://schemas.microsoft.com/office/powerpoint/2010/main" val="2530119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5ECE1-F269-ED4A-9AAC-0E6CF1A11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484" y="3072230"/>
            <a:ext cx="10515600" cy="1325563"/>
          </a:xfrm>
        </p:spPr>
        <p:txBody>
          <a:bodyPr>
            <a:noAutofit/>
          </a:bodyPr>
          <a:lstStyle/>
          <a:p>
            <a:r>
              <a:rPr lang="en-US" sz="6000" dirty="0"/>
              <a:t>19. Which branch of government has the power to create a budget and raise or lower taxes?</a:t>
            </a:r>
          </a:p>
        </p:txBody>
      </p:sp>
    </p:spTree>
    <p:extLst>
      <p:ext uri="{BB962C8B-B14F-4D97-AF65-F5344CB8AC3E}">
        <p14:creationId xmlns:p14="http://schemas.microsoft.com/office/powerpoint/2010/main" val="22337368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5ECE1-F269-ED4A-9AAC-0E6CF1A11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484" y="3072230"/>
            <a:ext cx="10515600" cy="1325563"/>
          </a:xfrm>
        </p:spPr>
        <p:txBody>
          <a:bodyPr>
            <a:noAutofit/>
          </a:bodyPr>
          <a:lstStyle/>
          <a:p>
            <a:r>
              <a:rPr lang="en-US" sz="6000" dirty="0"/>
              <a:t>20. Which branch of government has the power to declare laws unconstitutional?</a:t>
            </a:r>
          </a:p>
        </p:txBody>
      </p:sp>
    </p:spTree>
    <p:extLst>
      <p:ext uri="{BB962C8B-B14F-4D97-AF65-F5344CB8AC3E}">
        <p14:creationId xmlns:p14="http://schemas.microsoft.com/office/powerpoint/2010/main" val="812309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5ECE1-F269-ED4A-9AAC-0E6CF1A11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484" y="3072230"/>
            <a:ext cx="10515600" cy="1325563"/>
          </a:xfrm>
        </p:spPr>
        <p:txBody>
          <a:bodyPr>
            <a:noAutofit/>
          </a:bodyPr>
          <a:lstStyle/>
          <a:p>
            <a:r>
              <a:rPr lang="en-US" sz="6000" dirty="0"/>
              <a:t>21. Which branch of government has the power to command and regulate the military?</a:t>
            </a:r>
          </a:p>
        </p:txBody>
      </p:sp>
    </p:spTree>
    <p:extLst>
      <p:ext uri="{BB962C8B-B14F-4D97-AF65-F5344CB8AC3E}">
        <p14:creationId xmlns:p14="http://schemas.microsoft.com/office/powerpoint/2010/main" val="3055749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5ECE1-F269-ED4A-9AAC-0E6CF1A11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484" y="3072230"/>
            <a:ext cx="10515600" cy="1325563"/>
          </a:xfrm>
        </p:spPr>
        <p:txBody>
          <a:bodyPr>
            <a:noAutofit/>
          </a:bodyPr>
          <a:lstStyle/>
          <a:p>
            <a:r>
              <a:rPr lang="en-US" sz="6000" dirty="0"/>
              <a:t>22. In his farewell address George Washington warned against the foreign entanglements and the rise of divisive political parties.</a:t>
            </a:r>
            <a:br>
              <a:rPr lang="en-US" sz="6000" dirty="0"/>
            </a:br>
            <a:br>
              <a:rPr lang="en-US" sz="6000" dirty="0"/>
            </a:br>
            <a:r>
              <a:rPr lang="en-US" sz="6000" dirty="0"/>
              <a:t>True or False?</a:t>
            </a:r>
          </a:p>
        </p:txBody>
      </p:sp>
    </p:spTree>
    <p:extLst>
      <p:ext uri="{BB962C8B-B14F-4D97-AF65-F5344CB8AC3E}">
        <p14:creationId xmlns:p14="http://schemas.microsoft.com/office/powerpoint/2010/main" val="42750195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5ECE1-F269-ED4A-9AAC-0E6CF1A11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484" y="3072230"/>
            <a:ext cx="10515600" cy="1325563"/>
          </a:xfrm>
        </p:spPr>
        <p:txBody>
          <a:bodyPr>
            <a:noAutofit/>
          </a:bodyPr>
          <a:lstStyle/>
          <a:p>
            <a:r>
              <a:rPr lang="en-US" sz="6000" dirty="0"/>
              <a:t>23. President George Washington personally led a federal force of U.S. troops to Pennsylvania to put down the _________ Rebellion. This was the first real demonstration of federal power.</a:t>
            </a:r>
          </a:p>
        </p:txBody>
      </p:sp>
    </p:spTree>
    <p:extLst>
      <p:ext uri="{BB962C8B-B14F-4D97-AF65-F5344CB8AC3E}">
        <p14:creationId xmlns:p14="http://schemas.microsoft.com/office/powerpoint/2010/main" val="18562843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5ECE1-F269-ED4A-9AAC-0E6CF1A11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484" y="3072230"/>
            <a:ext cx="10515600" cy="1325563"/>
          </a:xfrm>
        </p:spPr>
        <p:txBody>
          <a:bodyPr>
            <a:noAutofit/>
          </a:bodyPr>
          <a:lstStyle/>
          <a:p>
            <a:r>
              <a:rPr lang="en-US" sz="6000" dirty="0"/>
              <a:t>24. The first major political scandal of American history which involved bribery demands from France is known as the ___ Affair. </a:t>
            </a:r>
          </a:p>
        </p:txBody>
      </p:sp>
    </p:spTree>
    <p:extLst>
      <p:ext uri="{BB962C8B-B14F-4D97-AF65-F5344CB8AC3E}">
        <p14:creationId xmlns:p14="http://schemas.microsoft.com/office/powerpoint/2010/main" val="32444044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5ECE1-F269-ED4A-9AAC-0E6CF1A11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484" y="3072230"/>
            <a:ext cx="10515600" cy="1325563"/>
          </a:xfrm>
        </p:spPr>
        <p:txBody>
          <a:bodyPr>
            <a:noAutofit/>
          </a:bodyPr>
          <a:lstStyle/>
          <a:p>
            <a:r>
              <a:rPr lang="en-US" sz="6000" dirty="0"/>
              <a:t>25. The _____ and ______ Acts were designed to limit unfavorable immigration and government criticism. </a:t>
            </a:r>
          </a:p>
        </p:txBody>
      </p:sp>
    </p:spTree>
    <p:extLst>
      <p:ext uri="{BB962C8B-B14F-4D97-AF65-F5344CB8AC3E}">
        <p14:creationId xmlns:p14="http://schemas.microsoft.com/office/powerpoint/2010/main" val="32547760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F3602-CE84-9545-8B1C-A439C1008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737" y="1989388"/>
            <a:ext cx="10515600" cy="3436854"/>
          </a:xfrm>
        </p:spPr>
        <p:txBody>
          <a:bodyPr>
            <a:noAutofit/>
          </a:bodyPr>
          <a:lstStyle/>
          <a:p>
            <a:r>
              <a:rPr lang="en-US" sz="5000" dirty="0"/>
              <a:t>26. In which’s president’s annual address was the doctrine announced that the Western Hemisphere was now off limits to further European colonization, and that the United States would now serve as the region’s  protectorate? </a:t>
            </a:r>
          </a:p>
        </p:txBody>
      </p:sp>
    </p:spTree>
    <p:extLst>
      <p:ext uri="{BB962C8B-B14F-4D97-AF65-F5344CB8AC3E}">
        <p14:creationId xmlns:p14="http://schemas.microsoft.com/office/powerpoint/2010/main" val="29388251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DF5F3-2000-8944-A591-112EE7ED4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453" y="2290178"/>
            <a:ext cx="10515600" cy="1325563"/>
          </a:xfrm>
        </p:spPr>
        <p:txBody>
          <a:bodyPr>
            <a:noAutofit/>
          </a:bodyPr>
          <a:lstStyle/>
          <a:p>
            <a:r>
              <a:rPr lang="en-US" sz="6000" b="1" dirty="0"/>
              <a:t>FINAL QUESTION (You may wager all of your current points) </a:t>
            </a:r>
          </a:p>
        </p:txBody>
      </p:sp>
    </p:spTree>
    <p:extLst>
      <p:ext uri="{BB962C8B-B14F-4D97-AF65-F5344CB8AC3E}">
        <p14:creationId xmlns:p14="http://schemas.microsoft.com/office/powerpoint/2010/main" val="2041567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6B001-A4B3-2E45-872C-B92384664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916" y="1315620"/>
            <a:ext cx="10515600" cy="1325563"/>
          </a:xfrm>
        </p:spPr>
        <p:txBody>
          <a:bodyPr>
            <a:noAutofit/>
          </a:bodyPr>
          <a:lstStyle/>
          <a:p>
            <a:r>
              <a:rPr lang="en-US" sz="6000" dirty="0"/>
              <a:t>2. What was the name of the British king who Americans opposed during the American Revolution?</a:t>
            </a:r>
          </a:p>
        </p:txBody>
      </p:sp>
    </p:spTree>
    <p:extLst>
      <p:ext uri="{BB962C8B-B14F-4D97-AF65-F5344CB8AC3E}">
        <p14:creationId xmlns:p14="http://schemas.microsoft.com/office/powerpoint/2010/main" val="41420768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5ECE1-F269-ED4A-9AAC-0E6CF1A11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484" y="3072230"/>
            <a:ext cx="10515600" cy="1325563"/>
          </a:xfrm>
        </p:spPr>
        <p:txBody>
          <a:bodyPr>
            <a:noAutofit/>
          </a:bodyPr>
          <a:lstStyle/>
          <a:p>
            <a:r>
              <a:rPr lang="en-US" sz="6000" dirty="0"/>
              <a:t>The _____ and ______ exploration was commissioned in order to explore the land gained in the _________ __________ . This land was purchased in 1803 by President _______ _________ </a:t>
            </a:r>
            <a:br>
              <a:rPr lang="en-US" sz="6000" dirty="0"/>
            </a:br>
            <a:br>
              <a:rPr lang="en-US" sz="6000" dirty="0"/>
            </a:b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24282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85EC0-9FE0-9B47-AB77-C5095C880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832" y="2081463"/>
            <a:ext cx="10515600" cy="1835067"/>
          </a:xfrm>
        </p:spPr>
        <p:txBody>
          <a:bodyPr>
            <a:noAutofit/>
          </a:bodyPr>
          <a:lstStyle/>
          <a:p>
            <a:r>
              <a:rPr lang="en-US" sz="6000" dirty="0"/>
              <a:t>3. The colonial economic system which was created in order to enrich the home country and monarch, is known as what?</a:t>
            </a:r>
          </a:p>
        </p:txBody>
      </p:sp>
    </p:spTree>
    <p:extLst>
      <p:ext uri="{BB962C8B-B14F-4D97-AF65-F5344CB8AC3E}">
        <p14:creationId xmlns:p14="http://schemas.microsoft.com/office/powerpoint/2010/main" val="1666694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EE4B4-6C52-794A-910D-FEF08646F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168" y="2410494"/>
            <a:ext cx="10515600" cy="1325563"/>
          </a:xfrm>
        </p:spPr>
        <p:txBody>
          <a:bodyPr>
            <a:noAutofit/>
          </a:bodyPr>
          <a:lstStyle/>
          <a:p>
            <a:r>
              <a:rPr lang="en-US" sz="6000" dirty="0"/>
              <a:t>4. Paul Revere’s famous engraving is an example of propaganda. What event was his illustration portraying? </a:t>
            </a:r>
          </a:p>
        </p:txBody>
      </p:sp>
    </p:spTree>
    <p:extLst>
      <p:ext uri="{BB962C8B-B14F-4D97-AF65-F5344CB8AC3E}">
        <p14:creationId xmlns:p14="http://schemas.microsoft.com/office/powerpoint/2010/main" val="3022037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EE4B4-6C52-794A-910D-FEF08646F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168" y="2410494"/>
            <a:ext cx="10515600" cy="1325563"/>
          </a:xfrm>
        </p:spPr>
        <p:txBody>
          <a:bodyPr>
            <a:noAutofit/>
          </a:bodyPr>
          <a:lstStyle/>
          <a:p>
            <a:r>
              <a:rPr lang="en-US" sz="6000" dirty="0"/>
              <a:t>5. What event led to the British having a large debt in the years preceding the American Revolution?</a:t>
            </a:r>
          </a:p>
        </p:txBody>
      </p:sp>
    </p:spTree>
    <p:extLst>
      <p:ext uri="{BB962C8B-B14F-4D97-AF65-F5344CB8AC3E}">
        <p14:creationId xmlns:p14="http://schemas.microsoft.com/office/powerpoint/2010/main" val="2810263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EE4B4-6C52-794A-910D-FEF08646F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168" y="2410494"/>
            <a:ext cx="10515600" cy="1325563"/>
          </a:xfrm>
        </p:spPr>
        <p:txBody>
          <a:bodyPr>
            <a:noAutofit/>
          </a:bodyPr>
          <a:lstStyle/>
          <a:p>
            <a:r>
              <a:rPr lang="en-US" sz="6000" dirty="0"/>
              <a:t>6. Where were the first shots of the American Revolution fired?</a:t>
            </a:r>
            <a:br>
              <a:rPr lang="en-US" sz="6000" dirty="0"/>
            </a:br>
            <a:br>
              <a:rPr lang="en-US" sz="6000" dirty="0"/>
            </a:br>
            <a:r>
              <a:rPr lang="en-US" sz="6000" dirty="0"/>
              <a:t>__________ and __________</a:t>
            </a:r>
          </a:p>
        </p:txBody>
      </p:sp>
    </p:spTree>
    <p:extLst>
      <p:ext uri="{BB962C8B-B14F-4D97-AF65-F5344CB8AC3E}">
        <p14:creationId xmlns:p14="http://schemas.microsoft.com/office/powerpoint/2010/main" val="2501135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EE4B4-6C52-794A-910D-FEF08646F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168" y="2410494"/>
            <a:ext cx="10515600" cy="1325563"/>
          </a:xfrm>
        </p:spPr>
        <p:txBody>
          <a:bodyPr>
            <a:noAutofit/>
          </a:bodyPr>
          <a:lstStyle/>
          <a:p>
            <a:r>
              <a:rPr lang="en-US" sz="6000" dirty="0"/>
              <a:t>7. Which battle of the American Revolution is known as the turning point of the war?</a:t>
            </a:r>
          </a:p>
        </p:txBody>
      </p:sp>
    </p:spTree>
    <p:extLst>
      <p:ext uri="{BB962C8B-B14F-4D97-AF65-F5344CB8AC3E}">
        <p14:creationId xmlns:p14="http://schemas.microsoft.com/office/powerpoint/2010/main" val="143352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EE4B4-6C52-794A-910D-FEF08646F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168" y="2410494"/>
            <a:ext cx="10515600" cy="1325563"/>
          </a:xfrm>
        </p:spPr>
        <p:txBody>
          <a:bodyPr>
            <a:noAutofit/>
          </a:bodyPr>
          <a:lstStyle/>
          <a:p>
            <a:r>
              <a:rPr lang="en-US" sz="6000" dirty="0"/>
              <a:t>8. Where did the last battle of the American Revolution take place?</a:t>
            </a:r>
          </a:p>
        </p:txBody>
      </p:sp>
    </p:spTree>
    <p:extLst>
      <p:ext uri="{BB962C8B-B14F-4D97-AF65-F5344CB8AC3E}">
        <p14:creationId xmlns:p14="http://schemas.microsoft.com/office/powerpoint/2010/main" val="1434391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566</Words>
  <Application>Microsoft Macintosh PowerPoint</Application>
  <PresentationFormat>Widescreen</PresentationFormat>
  <Paragraphs>39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2nd Quarter Assessment Quiz Game</vt:lpstr>
      <vt:lpstr>1. What was the motto of Colonists who felt that Parliament was unfairly charging them money? </vt:lpstr>
      <vt:lpstr>2. What was the name of the British king who Americans opposed during the American Revolution?</vt:lpstr>
      <vt:lpstr>3. The colonial economic system which was created in order to enrich the home country and monarch, is known as what?</vt:lpstr>
      <vt:lpstr>4. Paul Revere’s famous engraving is an example of propaganda. What event was his illustration portraying? </vt:lpstr>
      <vt:lpstr>5. What event led to the British having a large debt in the years preceding the American Revolution?</vt:lpstr>
      <vt:lpstr>6. Where were the first shots of the American Revolution fired?  __________ and __________</vt:lpstr>
      <vt:lpstr>7. Which battle of the American Revolution is known as the turning point of the war?</vt:lpstr>
      <vt:lpstr>8. Where did the last battle of the American Revolution take place?</vt:lpstr>
      <vt:lpstr>9. Rights that we are entitled to from birth are known as _______ rights  (there are two answers, you only need to list one)</vt:lpstr>
      <vt:lpstr>Federalists vs. Anti-Federalists  Answer the next three questions with one of the two first political parties </vt:lpstr>
      <vt:lpstr>Federalists vs. Anti-Federalists</vt:lpstr>
      <vt:lpstr>Federalists vs. Anti-Federalists</vt:lpstr>
      <vt:lpstr>Federalists vs. Anti-Federalists</vt:lpstr>
      <vt:lpstr>13. List two weaknesses of the Articles of Confederation which made it an ineffective governmental system?</vt:lpstr>
      <vt:lpstr>14. Which Constitutional Compromise dealt with how to count slaves when it came to congressional representation?</vt:lpstr>
      <vt:lpstr>15. Did the larger or smaller states support equal representation by state?</vt:lpstr>
      <vt:lpstr>16. Did the larger or smaller states support proportional(by population) representation?</vt:lpstr>
      <vt:lpstr>17. A presidential veto is an example of __________ and balances. </vt:lpstr>
      <vt:lpstr>18. Every 10 years we conduct a national ________ which is how we determine the number of representatives each state gets in the __________</vt:lpstr>
      <vt:lpstr>19. Which branch of government has the power to create a budget and raise or lower taxes?</vt:lpstr>
      <vt:lpstr>20. Which branch of government has the power to declare laws unconstitutional?</vt:lpstr>
      <vt:lpstr>21. Which branch of government has the power to command and regulate the military?</vt:lpstr>
      <vt:lpstr>22. In his farewell address George Washington warned against the foreign entanglements and the rise of divisive political parties.  True or False?</vt:lpstr>
      <vt:lpstr>23. President George Washington personally led a federal force of U.S. troops to Pennsylvania to put down the _________ Rebellion. This was the first real demonstration of federal power.</vt:lpstr>
      <vt:lpstr>24. The first major political scandal of American history which involved bribery demands from France is known as the ___ Affair. </vt:lpstr>
      <vt:lpstr>25. The _____ and ______ Acts were designed to limit unfavorable immigration and government criticism. </vt:lpstr>
      <vt:lpstr>26. In which’s president’s annual address was the doctrine announced that the Western Hemisphere was now off limits to further European colonization, and that the United States would now serve as the region’s  protectorate? </vt:lpstr>
      <vt:lpstr>FINAL QUESTION (You may wager all of your current points) </vt:lpstr>
      <vt:lpstr>The _____ and ______ exploration was commissioned in order to explore the land gained in the _________ __________ . This land was purchased in 1803 by President _______ _________  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Quarter Assessment Quiz Game</dc:title>
  <dc:creator>Charlie Sprinkle</dc:creator>
  <cp:lastModifiedBy>Charlie Sprinkle</cp:lastModifiedBy>
  <cp:revision>8</cp:revision>
  <dcterms:created xsi:type="dcterms:W3CDTF">2019-01-22T01:21:42Z</dcterms:created>
  <dcterms:modified xsi:type="dcterms:W3CDTF">2019-01-22T14:45:15Z</dcterms:modified>
</cp:coreProperties>
</file>